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6" r:id="rId2"/>
    <p:sldId id="259" r:id="rId3"/>
    <p:sldId id="258" r:id="rId4"/>
    <p:sldId id="302" r:id="rId5"/>
    <p:sldId id="257" r:id="rId6"/>
    <p:sldId id="287" r:id="rId7"/>
    <p:sldId id="299" r:id="rId8"/>
    <p:sldId id="274" r:id="rId9"/>
    <p:sldId id="297" r:id="rId10"/>
    <p:sldId id="284" r:id="rId11"/>
    <p:sldId id="290" r:id="rId12"/>
    <p:sldId id="317" r:id="rId13"/>
    <p:sldId id="301" r:id="rId14"/>
    <p:sldId id="312" r:id="rId15"/>
    <p:sldId id="296" r:id="rId16"/>
    <p:sldId id="311" r:id="rId17"/>
    <p:sldId id="265" r:id="rId18"/>
    <p:sldId id="263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7B4"/>
    <a:srgbClr val="2B6391"/>
    <a:srgbClr val="005D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AD87-5B1A-4CD2-A139-C55F325229F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8A1BC-7B4C-41E6-B8FF-C5B7FE6D0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15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1313-292C-406E-91B8-63BC7DDE7AC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6F56-B1BE-42EC-B04A-E55CFE745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</a:t>
            </a: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Первичная</a:t>
            </a:r>
            <a:b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профсоюзная</a:t>
            </a:r>
            <a:b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организация</a:t>
            </a:r>
            <a:b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МБДОУ № 3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ст. Суворовская</a:t>
            </a:r>
            <a:endParaRPr lang="ru-RU" dirty="0"/>
          </a:p>
        </p:txBody>
      </p:sp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114300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31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Информационное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обеспечение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143800" cy="464347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6172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Делаем ремонт своими силами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алене игоревне\20160826_1138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286125" cy="22823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алене игоревне\20160826_122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00108"/>
            <a:ext cx="3333750" cy="23497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" name="Picture 3" descr="G:\Ремонт\20170617_112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643314"/>
            <a:ext cx="3429024" cy="272734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4796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Участвуем в субботниках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7" descr="G:\посадка деревьев\DSC_05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85328"/>
            <a:ext cx="4040188" cy="27726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F:\фото коллектив\SDC113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24833"/>
            <a:ext cx="4041775" cy="273316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C:\Users\Алена\Desktop\Новая папка\20190319_1103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857232"/>
            <a:ext cx="2805109" cy="31432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00108"/>
            <a:ext cx="3786214" cy="285752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506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Принимаем активное участие в жизни станицы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G:\алене игоревне\IMG-20180510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4086579" cy="287020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2" descr="G:\алене игоревне\20170509_092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071966" cy="278608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4" name="Picture 2" descr="G:\алене игоревне\20180509_092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000504"/>
            <a:ext cx="4698991" cy="264318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76778591"/>
      </p:ext>
    </p:extLst>
  </p:cSld>
  <p:clrMapOvr>
    <a:masterClrMapping/>
  </p:clrMapOvr>
  <p:transition spd="slow" advClick="0" advTm="29906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Масленица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42" name="Picture 2" descr="G:\алене игоревне\IMG-20180217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4057660" cy="304324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43" name="Picture 3" descr="G:\алене игоревне\IMG-20180217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929090" cy="312968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" name="Picture 5" descr="D:\все документы\ПРОФСОЮЗ\отчеты и выборы 2019\IMG-20190309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928802"/>
            <a:ext cx="3225353" cy="392906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slow" advClick="0" advTm="2665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Вместе праздники встречаем,</a:t>
            </a:r>
            <a:b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веселимся, поздравляем:</a:t>
            </a:r>
            <a:endParaRPr lang="ru-RU" sz="2800" dirty="0"/>
          </a:p>
        </p:txBody>
      </p:sp>
      <p:pic>
        <p:nvPicPr>
          <p:cNvPr id="11266" name="Picture 2" descr="G:\алене игоревне\IMG-20180206-WA00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713163" cy="250033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4" name="Picture 2" descr="G:\алене игоревне\фото с юбилея\20160927_133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4040188" cy="2500330"/>
          </a:xfrm>
          <a:prstGeom prst="roundRect">
            <a:avLst/>
          </a:prstGeom>
          <a:noFill/>
          <a:ln>
            <a:solidFill>
              <a:srgbClr val="0067B4"/>
            </a:solidFill>
          </a:ln>
        </p:spPr>
      </p:pic>
      <p:pic>
        <p:nvPicPr>
          <p:cNvPr id="11268" name="Picture 4" descr="D:\фото\н.год 2019\IMG-20181228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86190"/>
            <a:ext cx="4608512" cy="2643206"/>
          </a:xfrm>
          <a:prstGeom prst="roundRect">
            <a:avLst/>
          </a:prstGeom>
          <a:noFill/>
          <a:ln>
            <a:solidFill>
              <a:srgbClr val="0067B4"/>
            </a:solidFill>
          </a:ln>
        </p:spPr>
      </p:pic>
    </p:spTree>
  </p:cSld>
  <p:clrMapOvr>
    <a:masterClrMapping/>
  </p:clrMapOvr>
  <p:transition spd="slow" advClick="0" advTm="26125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Путешествуем вместе: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Медовые водопады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Picture 6" descr="D:\все документы\ПРОФСОЮЗ\отчеты и выборы 2019\IMG-20190312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71612"/>
            <a:ext cx="6480720" cy="452596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ransition spd="slow" advClick="0" advTm="2021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Концерт К.Орбакайте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г.Ессентуки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G:\алене игоревне\IMG-20170502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85860"/>
            <a:ext cx="5976664" cy="51435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slow" advClick="0" advTm="16953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Отдыхаем вместе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100" name="Picture 4" descr="C:\Users\Алена\Desktop\природа дс\20180428_105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71678"/>
            <a:ext cx="4796358" cy="359726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Алена\Desktop\природа дс\20180428_105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571884" cy="476251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2656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28596" y="3071810"/>
            <a:ext cx="8358246" cy="364333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Вот такие мы – </a:t>
            </a:r>
            <a:endParaRPr lang="ru-RU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58204" cy="58579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endParaRPr lang="ru-RU" sz="3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Bookman Old Style" pitchFamily="18" charset="0"/>
              </a:rPr>
              <a:t>Первичная профсоюзная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Bookman Old Style" pitchFamily="18" charset="0"/>
              </a:rPr>
              <a:t> организация МБДОУ № 3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ст. Суворовская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 </a:t>
            </a:r>
          </a:p>
          <a:p>
            <a:pPr algn="ctr">
              <a:buNone/>
            </a:pPr>
            <a:endParaRPr lang="ru-RU" sz="2400" b="1" dirty="0" smtClean="0">
              <a:solidFill>
                <a:srgbClr val="00206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5DA2"/>
                </a:solidFill>
                <a:latin typeface="Bookman Old Style" pitchFamily="18" charset="0"/>
              </a:rPr>
              <a:t>Если хотите, чтоб ваши права были защищены – вступайте в профсоюз!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5DA2"/>
                </a:solidFill>
                <a:latin typeface="Bookman Old Style" pitchFamily="18" charset="0"/>
              </a:rPr>
              <a:t>    Будьте активнее!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5DA2"/>
                </a:solidFill>
                <a:latin typeface="Bookman Old Style" pitchFamily="18" charset="0"/>
              </a:rPr>
              <a:t>И ваша жизнь станет ярче и интересней!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56234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928662" y="2714620"/>
            <a:ext cx="7000924" cy="292895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Цель работы</a:t>
            </a:r>
            <a:b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профсоюзной организации: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643338"/>
          </a:xfrm>
          <a:effectLst/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0067B4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67B4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67B4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67B4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67B4"/>
                </a:solidFill>
                <a:latin typeface="Bookman Old Style" pitchFamily="18" charset="0"/>
              </a:rPr>
              <a:t>Защита социально-трудовых прав 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67B4"/>
                </a:solidFill>
                <a:latin typeface="Bookman Old Style" pitchFamily="18" charset="0"/>
              </a:rPr>
              <a:t>профессиональных интересов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67B4"/>
                </a:solidFill>
                <a:latin typeface="Bookman Old Style" pitchFamily="18" charset="0"/>
              </a:rPr>
              <a:t>членов </a:t>
            </a:r>
            <a:r>
              <a:rPr lang="ru-RU" sz="2400" b="1" dirty="0" smtClean="0">
                <a:solidFill>
                  <a:srgbClr val="0067B4"/>
                </a:solidFill>
                <a:latin typeface="Bookman Old Style" pitchFamily="18" charset="0"/>
              </a:rPr>
              <a:t>профсоюза</a:t>
            </a:r>
          </a:p>
          <a:p>
            <a:pPr algn="ctr">
              <a:buNone/>
            </a:pPr>
            <a:endParaRPr lang="ru-RU" sz="24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357166"/>
            <a:ext cx="114300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438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 коллективе – </a:t>
            </a:r>
            <a:b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100% члены профсоюза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G:\DSCF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5429288" cy="43719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429256" y="1500174"/>
            <a:ext cx="33575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>
              <a:buNone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Bookman Old Style" pitchFamily="18" charset="0"/>
              </a:rPr>
              <a:t>Наш коллектив и дружен, и успешен!..</a:t>
            </a:r>
          </a:p>
          <a:p>
            <a:pPr algn="r">
              <a:buNone/>
            </a:pPr>
            <a:r>
              <a:rPr lang="ru-RU" sz="2000" b="1" dirty="0" smtClean="0">
                <a:latin typeface="Bookman Old Style" pitchFamily="18" charset="0"/>
              </a:rPr>
              <a:t>И профсоюза есть заслуга в том…</a:t>
            </a:r>
          </a:p>
          <a:p>
            <a:pPr algn="r">
              <a:buNone/>
            </a:pPr>
            <a:r>
              <a:rPr lang="ru-RU" sz="2000" b="1" dirty="0" smtClean="0">
                <a:latin typeface="Bookman Old Style" pitchFamily="18" charset="0"/>
              </a:rPr>
              <a:t>Когда мы вместе, всех поддержим, </a:t>
            </a:r>
          </a:p>
          <a:p>
            <a:pPr algn="r">
              <a:buNone/>
            </a:pPr>
            <a:r>
              <a:rPr lang="ru-RU" sz="2000" b="1" dirty="0" smtClean="0">
                <a:latin typeface="Bookman Old Style" pitchFamily="18" charset="0"/>
              </a:rPr>
              <a:t>всем поможем</a:t>
            </a:r>
          </a:p>
          <a:p>
            <a:pPr algn="r">
              <a:buNone/>
            </a:pPr>
            <a:r>
              <a:rPr lang="ru-RU" sz="2000" b="1" dirty="0" smtClean="0">
                <a:latin typeface="Bookman Old Style" pitchFamily="18" charset="0"/>
              </a:rPr>
              <a:t>И не оставим без вниманья никого </a:t>
            </a:r>
          </a:p>
          <a:p>
            <a:pPr algn="r">
              <a:buNone/>
            </a:pPr>
            <a:r>
              <a:rPr lang="ru-RU" sz="2000" b="1" dirty="0" smtClean="0">
                <a:latin typeface="Bookman Old Style" pitchFamily="18" charset="0"/>
              </a:rPr>
              <a:t>притом!</a:t>
            </a:r>
          </a:p>
        </p:txBody>
      </p:sp>
      <p:pic>
        <p:nvPicPr>
          <p:cNvPr id="12" name="Рисунок 11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214290"/>
            <a:ext cx="114300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5157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075"/>
            <a:ext cx="8229600" cy="1063811"/>
          </a:xfrm>
        </p:spPr>
        <p:txBody>
          <a:bodyPr/>
          <a:lstStyle/>
          <a:p>
            <a:r>
              <a:rPr lang="ru-RU" sz="2800" b="1" kern="0" dirty="0">
                <a:solidFill>
                  <a:schemeClr val="bg1"/>
                </a:solidFill>
                <a:latin typeface="Bookman Old Style" pitchFamily="18" charset="0"/>
              </a:rPr>
              <a:t>Приоритетные направления  совместной деятельности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" y="908720"/>
            <a:ext cx="8903332" cy="583264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Создание благоприятных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условий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труда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и отдыха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сотрудников;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Формирование психологического климата,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способствующего максимальному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раскрытию профессиональных талантов;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Соблюдение принципов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социального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партнерства 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Решение всех вопросов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путем конструктивного диалога.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900" b="1" dirty="0">
              <a:solidFill>
                <a:srgbClr val="002060"/>
              </a:solidFill>
              <a:latin typeface="Georgia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9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900" b="1" dirty="0">
              <a:solidFill>
                <a:srgbClr val="002060"/>
              </a:solidFill>
              <a:latin typeface="Georgia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9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900" b="1" dirty="0">
              <a:solidFill>
                <a:srgbClr val="002060"/>
              </a:solidFill>
              <a:latin typeface="Georgia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9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900" b="1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71480"/>
            <a:ext cx="114300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68514976"/>
      </p:ext>
    </p:extLst>
  </p:cSld>
  <p:clrMapOvr>
    <a:masterClrMapping/>
  </p:clrMapOvr>
  <p:transition spd="slow" advClick="0" advTm="24906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 Мы – социальные партнеры –</a:t>
            </a:r>
            <a:b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администрация и профсоюз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7"/>
            <a:ext cx="4038600" cy="1285884"/>
          </a:xfrm>
          <a:effectLst/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Возглавляет МБДОУ № 3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Горбанева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Михайловна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7"/>
            <a:ext cx="4038600" cy="1357321"/>
          </a:xfrm>
          <a:effectLst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Профсоюзной организации –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Перцева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Игоревна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IMG_6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3853264" cy="256884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2"/>
            <a:ext cx="114300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714620"/>
            <a:ext cx="2601737" cy="346898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14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 rot="10800000">
            <a:off x="3707904" y="980728"/>
            <a:ext cx="5436096" cy="547260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Коллективный договор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196752"/>
            <a:ext cx="4857752" cy="4983179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Между  администрацией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детского сада и профсоюзом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заключено соглашение –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коллективный договор,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в котором предусмотрены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дополнительные меры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социальной защиты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работников: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– повышение квалификации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– выдача спецодежды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– оказание материальной помощи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– стимулирующий фонд для всех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категорий работников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6641" y="1798221"/>
            <a:ext cx="4882375" cy="357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285728"/>
            <a:ext cx="114300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6078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Работа по охране труда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13" name="Picture 2" descr="C:\Users\Алена\Desktop\Новая папка\20190319_104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196701" cy="292893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Users\Алена\Desktop\Новая папка\20190319_111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2305043" cy="30733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37647" y="1062826"/>
            <a:ext cx="3071835" cy="323215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C:\Users\Алена\Desktop\Новая папка\20190319_104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00042"/>
            <a:ext cx="2250296" cy="30003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 descr="C:\Users\Алена\Desktop\Новая папка\20190319_103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643314"/>
            <a:ext cx="2303875" cy="307183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92018510"/>
      </p:ext>
    </p:extLst>
  </p:cSld>
  <p:clrMapOvr>
    <a:masterClrMapping/>
  </p:clrMapOvr>
  <p:transition spd="slow" advClick="0" advTm="2625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Работа с воспитателями: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G:\алене игоревне\20171204_13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6" y="836712"/>
            <a:ext cx="3714015" cy="278551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836712"/>
            <a:ext cx="3496472" cy="280660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:\DSC_1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14752"/>
            <a:ext cx="4041775" cy="29289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7063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28" y="2500306"/>
            <a:ext cx="2694125" cy="32329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 Аттестация                             Заседание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 непедагогических                  методического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 работников                             совета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4040188" cy="271464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453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soyuz_48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profsoyuz_481</Template>
  <TotalTime>1196</TotalTime>
  <Words>229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profsoyuz_481</vt:lpstr>
      <vt:lpstr>Слайд 1</vt:lpstr>
      <vt:lpstr>Цель работы профсоюзной организации:</vt:lpstr>
      <vt:lpstr>В коллективе –  100% члены профсоюза</vt:lpstr>
      <vt:lpstr>Приоритетные направления  совместной деятельности</vt:lpstr>
      <vt:lpstr>  Мы – социальные партнеры – администрация и профсоюз</vt:lpstr>
      <vt:lpstr>Коллективный договор</vt:lpstr>
      <vt:lpstr>Работа по охране труда </vt:lpstr>
      <vt:lpstr>Работа с воспитателями:</vt:lpstr>
      <vt:lpstr>    </vt:lpstr>
      <vt:lpstr>Информационное обеспечение</vt:lpstr>
      <vt:lpstr>Делаем ремонт своими силами</vt:lpstr>
      <vt:lpstr>Участвуем в субботниках</vt:lpstr>
      <vt:lpstr>Принимаем активное участие в жизни станицы </vt:lpstr>
      <vt:lpstr>Масленица </vt:lpstr>
      <vt:lpstr>Вместе праздники встречаем, веселимся, поздравляем:</vt:lpstr>
      <vt:lpstr>Путешествуем вместе: Медовые водопады</vt:lpstr>
      <vt:lpstr>Концерт К.Орбакайте г.Ессентуки </vt:lpstr>
      <vt:lpstr>Отдыхаем вместе</vt:lpstr>
      <vt:lpstr>Вот такие мы –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Первичная   профсоюзная   организация       </dc:title>
  <dc:creator>User</dc:creator>
  <cp:lastModifiedBy>User</cp:lastModifiedBy>
  <cp:revision>102</cp:revision>
  <dcterms:created xsi:type="dcterms:W3CDTF">2014-12-11T09:21:46Z</dcterms:created>
  <dcterms:modified xsi:type="dcterms:W3CDTF">2019-03-21T07:22:24Z</dcterms:modified>
</cp:coreProperties>
</file>